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906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3" descr=""/>
          <p:cNvPicPr/>
          <p:nvPr/>
        </p:nvPicPr>
        <p:blipFill>
          <a:blip r:embed="rId1"/>
          <a:stretch/>
        </p:blipFill>
        <p:spPr>
          <a:xfrm>
            <a:off x="0" y="1572480"/>
            <a:ext cx="6857280" cy="3780000"/>
          </a:xfrm>
          <a:prstGeom prst="rect">
            <a:avLst/>
          </a:prstGeom>
          <a:ln>
            <a:noFill/>
          </a:ln>
        </p:spPr>
      </p:pic>
      <p:pic>
        <p:nvPicPr>
          <p:cNvPr id="39" name="Image 2" descr=""/>
          <p:cNvPicPr/>
          <p:nvPr/>
        </p:nvPicPr>
        <p:blipFill>
          <a:blip r:embed="rId2"/>
          <a:srcRect l="8317" t="75159" r="70179" b="6841"/>
          <a:stretch/>
        </p:blipFill>
        <p:spPr>
          <a:xfrm>
            <a:off x="572400" y="4401360"/>
            <a:ext cx="1474200" cy="679680"/>
          </a:xfrm>
          <a:prstGeom prst="rect">
            <a:avLst/>
          </a:prstGeom>
          <a:ln>
            <a:noFill/>
          </a:ln>
        </p:spPr>
      </p:pic>
      <p:sp>
        <p:nvSpPr>
          <p:cNvPr id="40" name="CustomShape 1"/>
          <p:cNvSpPr/>
          <p:nvPr/>
        </p:nvSpPr>
        <p:spPr>
          <a:xfrm flipH="1" flipV="1">
            <a:off x="5749200" y="2504160"/>
            <a:ext cx="230400" cy="311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2"/>
          <p:cNvSpPr/>
          <p:nvPr/>
        </p:nvSpPr>
        <p:spPr>
          <a:xfrm flipH="1" flipV="1">
            <a:off x="5226840" y="2427480"/>
            <a:ext cx="360360" cy="65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3"/>
          <p:cNvSpPr/>
          <p:nvPr/>
        </p:nvSpPr>
        <p:spPr>
          <a:xfrm flipH="1" flipV="1">
            <a:off x="4168080" y="2248560"/>
            <a:ext cx="407520" cy="69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4"/>
          <p:cNvSpPr/>
          <p:nvPr/>
        </p:nvSpPr>
        <p:spPr>
          <a:xfrm flipH="1" flipV="1">
            <a:off x="3327840" y="1932480"/>
            <a:ext cx="250920" cy="15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5"/>
          <p:cNvSpPr/>
          <p:nvPr/>
        </p:nvSpPr>
        <p:spPr>
          <a:xfrm flipV="1">
            <a:off x="3636000" y="3748320"/>
            <a:ext cx="323280" cy="308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6"/>
          <p:cNvSpPr/>
          <p:nvPr/>
        </p:nvSpPr>
        <p:spPr>
          <a:xfrm>
            <a:off x="5649840" y="2231280"/>
            <a:ext cx="178560" cy="352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7"/>
          <p:cNvSpPr/>
          <p:nvPr/>
        </p:nvSpPr>
        <p:spPr>
          <a:xfrm>
            <a:off x="4795920" y="1579680"/>
            <a:ext cx="1171440" cy="729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548235"/>
                </a:solidFill>
                <a:latin typeface="Calibri"/>
                <a:ea typeface="DejaVu Sans"/>
              </a:rPr>
              <a:t>Engins agricoles</a:t>
            </a:r>
            <a:endParaRPr b="0" lang="fr-F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548235"/>
                </a:solidFill>
                <a:latin typeface="Calibri"/>
                <a:ea typeface="DejaVu Sans"/>
              </a:rPr>
              <a:t>(60/70 par jour)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 flipH="1">
            <a:off x="4458600" y="1928520"/>
            <a:ext cx="311040" cy="302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9"/>
          <p:cNvSpPr/>
          <p:nvPr/>
        </p:nvSpPr>
        <p:spPr>
          <a:xfrm>
            <a:off x="2977560" y="4812120"/>
            <a:ext cx="1031040" cy="272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548235"/>
                </a:solidFill>
                <a:latin typeface="Calibri"/>
                <a:ea typeface="DejaVu Sans"/>
              </a:rPr>
              <a:t>Trottoir 1m40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9" name="CustomShape 10"/>
          <p:cNvSpPr/>
          <p:nvPr/>
        </p:nvSpPr>
        <p:spPr>
          <a:xfrm flipH="1" flipV="1">
            <a:off x="636120" y="4944600"/>
            <a:ext cx="2333520" cy="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11"/>
          <p:cNvSpPr/>
          <p:nvPr/>
        </p:nvSpPr>
        <p:spPr>
          <a:xfrm flipH="1" flipV="1">
            <a:off x="2970000" y="4699080"/>
            <a:ext cx="182160" cy="115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12"/>
          <p:cNvSpPr/>
          <p:nvPr/>
        </p:nvSpPr>
        <p:spPr>
          <a:xfrm flipV="1">
            <a:off x="3773160" y="3332160"/>
            <a:ext cx="713160" cy="147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13"/>
          <p:cNvSpPr/>
          <p:nvPr/>
        </p:nvSpPr>
        <p:spPr>
          <a:xfrm flipV="1">
            <a:off x="3991680" y="2928960"/>
            <a:ext cx="1333080" cy="1881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14"/>
          <p:cNvSpPr/>
          <p:nvPr/>
        </p:nvSpPr>
        <p:spPr>
          <a:xfrm>
            <a:off x="4880520" y="4103280"/>
            <a:ext cx="1858680" cy="5162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fr-FR" sz="1400" spc="-1" strike="noStrike">
                <a:solidFill>
                  <a:srgbClr val="548235"/>
                </a:solidFill>
                <a:latin typeface="Calibri"/>
                <a:ea typeface="DejaVu Sans"/>
              </a:rPr>
              <a:t>Piste cyclable sécurisée</a:t>
            </a:r>
            <a:endParaRPr b="0" lang="fr-FR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400" spc="-1" strike="noStrike">
                <a:solidFill>
                  <a:srgbClr val="548235"/>
                </a:solidFill>
                <a:latin typeface="Calibri"/>
                <a:ea typeface="DejaVu Sans"/>
              </a:rPr>
              <a:t>(500m)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54" name="CustomShape 15"/>
          <p:cNvSpPr/>
          <p:nvPr/>
        </p:nvSpPr>
        <p:spPr>
          <a:xfrm flipH="1">
            <a:off x="2643120" y="2388240"/>
            <a:ext cx="276480" cy="31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5" name="CustomShape 16"/>
          <p:cNvSpPr/>
          <p:nvPr/>
        </p:nvSpPr>
        <p:spPr>
          <a:xfrm>
            <a:off x="2350440" y="3198960"/>
            <a:ext cx="349200" cy="328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17"/>
          <p:cNvSpPr/>
          <p:nvPr/>
        </p:nvSpPr>
        <p:spPr>
          <a:xfrm>
            <a:off x="2964960" y="2410560"/>
            <a:ext cx="1087560" cy="592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fr-FR" sz="1100" spc="-1" strike="noStrike">
                <a:solidFill>
                  <a:srgbClr val="548235"/>
                </a:solidFill>
                <a:latin typeface="Calibri"/>
                <a:ea typeface="DejaVu Sans"/>
              </a:rPr>
              <a:t>Circulation</a:t>
            </a:r>
            <a:endParaRPr b="0" lang="fr-FR" sz="11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100" spc="-1" strike="noStrike">
                <a:solidFill>
                  <a:srgbClr val="548235"/>
                </a:solidFill>
                <a:latin typeface="Calibri"/>
                <a:ea typeface="DejaVu Sans"/>
              </a:rPr>
              <a:t>parents/enfants</a:t>
            </a:r>
            <a:endParaRPr b="0" lang="fr-FR" sz="11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100" spc="-1" strike="noStrike">
                <a:solidFill>
                  <a:srgbClr val="548235"/>
                </a:solidFill>
                <a:latin typeface="Calibri"/>
                <a:ea typeface="DejaVu Sans"/>
              </a:rPr>
              <a:t>sécurisée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57" name="CustomShape 18"/>
          <p:cNvSpPr/>
          <p:nvPr/>
        </p:nvSpPr>
        <p:spPr>
          <a:xfrm flipV="1">
            <a:off x="4061520" y="2548800"/>
            <a:ext cx="328680" cy="16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19"/>
          <p:cNvSpPr/>
          <p:nvPr/>
        </p:nvSpPr>
        <p:spPr>
          <a:xfrm flipH="1" flipV="1">
            <a:off x="5284080" y="2816640"/>
            <a:ext cx="404640" cy="1268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20"/>
          <p:cNvSpPr/>
          <p:nvPr/>
        </p:nvSpPr>
        <p:spPr>
          <a:xfrm flipH="1" flipV="1">
            <a:off x="3579840" y="4086000"/>
            <a:ext cx="1286280" cy="27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21"/>
          <p:cNvSpPr/>
          <p:nvPr/>
        </p:nvSpPr>
        <p:spPr>
          <a:xfrm flipH="1">
            <a:off x="2643120" y="4408200"/>
            <a:ext cx="2208960" cy="114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Line 22"/>
          <p:cNvSpPr/>
          <p:nvPr/>
        </p:nvSpPr>
        <p:spPr>
          <a:xfrm flipV="1">
            <a:off x="4649040" y="2930400"/>
            <a:ext cx="121680" cy="67680"/>
          </a:xfrm>
          <a:prstGeom prst="line">
            <a:avLst/>
          </a:prstGeom>
          <a:ln w="3816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23"/>
          <p:cNvSpPr/>
          <p:nvPr/>
        </p:nvSpPr>
        <p:spPr>
          <a:xfrm flipH="1" flipV="1">
            <a:off x="4015800" y="3399120"/>
            <a:ext cx="122400" cy="13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24"/>
          <p:cNvSpPr/>
          <p:nvPr/>
        </p:nvSpPr>
        <p:spPr>
          <a:xfrm rot="3220200">
            <a:off x="4095000" y="2573640"/>
            <a:ext cx="85428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600" spc="-1" strike="noStrike">
                <a:solidFill>
                  <a:srgbClr val="000000"/>
                </a:solidFill>
                <a:latin typeface="Calibri"/>
                <a:ea typeface="DejaVu Sans"/>
              </a:rPr>
              <a:t>Rue de la basse-roche</a:t>
            </a:r>
            <a:endParaRPr b="0" lang="fr-FR" sz="600" spc="-1" strike="noStrike">
              <a:latin typeface="Arial"/>
            </a:endParaRPr>
          </a:p>
        </p:txBody>
      </p:sp>
      <p:sp>
        <p:nvSpPr>
          <p:cNvPr id="64" name="CustomShape 25"/>
          <p:cNvSpPr/>
          <p:nvPr/>
        </p:nvSpPr>
        <p:spPr>
          <a:xfrm rot="19527600">
            <a:off x="4404600" y="3145680"/>
            <a:ext cx="78264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600" spc="-1" strike="noStrike">
                <a:solidFill>
                  <a:srgbClr val="000000"/>
                </a:solidFill>
                <a:latin typeface="Calibri"/>
                <a:ea typeface="DejaVu Sans"/>
              </a:rPr>
              <a:t>Rue des maraîchers</a:t>
            </a:r>
            <a:endParaRPr b="0" lang="fr-FR" sz="600" spc="-1" strike="noStrike">
              <a:latin typeface="Arial"/>
            </a:endParaRPr>
          </a:p>
        </p:txBody>
      </p:sp>
      <p:sp>
        <p:nvSpPr>
          <p:cNvPr id="65" name="CustomShape 26"/>
          <p:cNvSpPr/>
          <p:nvPr/>
        </p:nvSpPr>
        <p:spPr>
          <a:xfrm rot="484200">
            <a:off x="4734360" y="2393640"/>
            <a:ext cx="700560" cy="181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600" spc="-1" strike="noStrike">
                <a:solidFill>
                  <a:srgbClr val="000000"/>
                </a:solidFill>
                <a:latin typeface="Calibri"/>
                <a:ea typeface="DejaVu Sans"/>
              </a:rPr>
              <a:t>Rue de Palaiseau</a:t>
            </a:r>
            <a:endParaRPr b="0" lang="fr-FR" sz="600" spc="-1" strike="noStrike">
              <a:latin typeface="Arial"/>
            </a:endParaRPr>
          </a:p>
        </p:txBody>
      </p:sp>
      <p:sp>
        <p:nvSpPr>
          <p:cNvPr id="66" name="Line 27"/>
          <p:cNvSpPr/>
          <p:nvPr/>
        </p:nvSpPr>
        <p:spPr>
          <a:xfrm flipV="1">
            <a:off x="4746240" y="2657160"/>
            <a:ext cx="1092600" cy="32904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Line 28"/>
          <p:cNvSpPr/>
          <p:nvPr/>
        </p:nvSpPr>
        <p:spPr>
          <a:xfrm flipV="1">
            <a:off x="4119480" y="2986200"/>
            <a:ext cx="643320" cy="50220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Line 29"/>
          <p:cNvSpPr/>
          <p:nvPr/>
        </p:nvSpPr>
        <p:spPr>
          <a:xfrm flipV="1">
            <a:off x="3162240" y="3505320"/>
            <a:ext cx="935280" cy="95256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Line 30"/>
          <p:cNvSpPr/>
          <p:nvPr/>
        </p:nvSpPr>
        <p:spPr>
          <a:xfrm flipV="1">
            <a:off x="1463760" y="4523760"/>
            <a:ext cx="478080" cy="6156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Line 31"/>
          <p:cNvSpPr/>
          <p:nvPr/>
        </p:nvSpPr>
        <p:spPr>
          <a:xfrm>
            <a:off x="1941840" y="4528440"/>
            <a:ext cx="607680" cy="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Line 32"/>
          <p:cNvSpPr/>
          <p:nvPr/>
        </p:nvSpPr>
        <p:spPr>
          <a:xfrm>
            <a:off x="2554560" y="4523760"/>
            <a:ext cx="336960" cy="7776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2" name="Line 33"/>
          <p:cNvSpPr/>
          <p:nvPr/>
        </p:nvSpPr>
        <p:spPr>
          <a:xfrm flipV="1">
            <a:off x="2896200" y="4457880"/>
            <a:ext cx="263880" cy="15192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3" name="CustomShape 34"/>
          <p:cNvSpPr/>
          <p:nvPr/>
        </p:nvSpPr>
        <p:spPr>
          <a:xfrm>
            <a:off x="4921920" y="1640520"/>
            <a:ext cx="881640" cy="14436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4" name="CustomShape 35"/>
          <p:cNvSpPr/>
          <p:nvPr/>
        </p:nvSpPr>
        <p:spPr>
          <a:xfrm flipH="1">
            <a:off x="5119560" y="1707120"/>
            <a:ext cx="57168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CustomShape 36"/>
          <p:cNvSpPr/>
          <p:nvPr/>
        </p:nvSpPr>
        <p:spPr>
          <a:xfrm>
            <a:off x="3060000" y="3850920"/>
            <a:ext cx="323640" cy="324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37"/>
          <p:cNvSpPr/>
          <p:nvPr/>
        </p:nvSpPr>
        <p:spPr>
          <a:xfrm>
            <a:off x="6137280" y="2678400"/>
            <a:ext cx="258120" cy="260640"/>
          </a:xfrm>
          <a:prstGeom prst="actionButtonHom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38"/>
          <p:cNvSpPr/>
          <p:nvPr/>
        </p:nvSpPr>
        <p:spPr>
          <a:xfrm>
            <a:off x="3849480" y="3110400"/>
            <a:ext cx="258120" cy="260640"/>
          </a:xfrm>
          <a:prstGeom prst="actionButtonHom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8" name="CustomShape 39"/>
          <p:cNvSpPr/>
          <p:nvPr/>
        </p:nvSpPr>
        <p:spPr>
          <a:xfrm>
            <a:off x="4147200" y="3752280"/>
            <a:ext cx="258120" cy="260640"/>
          </a:xfrm>
          <a:prstGeom prst="actionButtonHom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40"/>
          <p:cNvSpPr/>
          <p:nvPr/>
        </p:nvSpPr>
        <p:spPr>
          <a:xfrm>
            <a:off x="5919120" y="2367000"/>
            <a:ext cx="67104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fr-FR" sz="800" spc="-1" strike="noStrike">
                <a:solidFill>
                  <a:srgbClr val="bf9000"/>
                </a:solidFill>
                <a:latin typeface="Calibri"/>
                <a:ea typeface="DejaVu Sans"/>
              </a:rPr>
              <a:t>Chemin des bories</a:t>
            </a:r>
            <a:endParaRPr b="0" lang="fr-FR" sz="800" spc="-1" strike="noStrike">
              <a:latin typeface="Arial"/>
            </a:endParaRPr>
          </a:p>
        </p:txBody>
      </p:sp>
      <p:sp>
        <p:nvSpPr>
          <p:cNvPr id="80" name="CustomShape 41"/>
          <p:cNvSpPr/>
          <p:nvPr/>
        </p:nvSpPr>
        <p:spPr>
          <a:xfrm>
            <a:off x="3219120" y="3068640"/>
            <a:ext cx="70092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fr-FR" sz="800" spc="-1" strike="noStrike">
                <a:solidFill>
                  <a:srgbClr val="bf9000"/>
                </a:solidFill>
                <a:latin typeface="Calibri"/>
                <a:ea typeface="DejaVu Sans"/>
              </a:rPr>
              <a:t>Exploitation agricole</a:t>
            </a:r>
            <a:endParaRPr b="0" lang="fr-FR" sz="800" spc="-1" strike="noStrike">
              <a:latin typeface="Arial"/>
            </a:endParaRPr>
          </a:p>
        </p:txBody>
      </p:sp>
      <p:sp>
        <p:nvSpPr>
          <p:cNvPr id="81" name="CustomShape 42"/>
          <p:cNvSpPr/>
          <p:nvPr/>
        </p:nvSpPr>
        <p:spPr>
          <a:xfrm>
            <a:off x="3951000" y="3984840"/>
            <a:ext cx="67104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fr-FR" sz="800" spc="-1" strike="noStrike">
                <a:solidFill>
                  <a:srgbClr val="bf9000"/>
                </a:solidFill>
                <a:latin typeface="Calibri"/>
                <a:ea typeface="DejaVu Sans"/>
              </a:rPr>
              <a:t>Ecole de la Roche</a:t>
            </a:r>
            <a:endParaRPr b="0" lang="fr-FR" sz="800" spc="-1" strike="noStrike">
              <a:latin typeface="Arial"/>
            </a:endParaRPr>
          </a:p>
        </p:txBody>
      </p:sp>
      <p:sp>
        <p:nvSpPr>
          <p:cNvPr id="82" name="CustomShape 43"/>
          <p:cNvSpPr/>
          <p:nvPr/>
        </p:nvSpPr>
        <p:spPr>
          <a:xfrm>
            <a:off x="487800" y="2604600"/>
            <a:ext cx="1333080" cy="75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fr-FR" sz="1100" spc="-1" strike="noStrike">
                <a:solidFill>
                  <a:srgbClr val="548235"/>
                </a:solidFill>
                <a:latin typeface="Calibri"/>
                <a:ea typeface="DejaVu Sans"/>
              </a:rPr>
              <a:t>Abords de l’école, du conservatoire et de la médiathèque apaisés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83" name="CustomShape 44"/>
          <p:cNvSpPr/>
          <p:nvPr/>
        </p:nvSpPr>
        <p:spPr>
          <a:xfrm>
            <a:off x="1833480" y="2993400"/>
            <a:ext cx="2388600" cy="676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45"/>
          <p:cNvSpPr/>
          <p:nvPr/>
        </p:nvSpPr>
        <p:spPr>
          <a:xfrm>
            <a:off x="4853520" y="5067720"/>
            <a:ext cx="885600" cy="10008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46"/>
          <p:cNvSpPr/>
          <p:nvPr/>
        </p:nvSpPr>
        <p:spPr>
          <a:xfrm>
            <a:off x="5780160" y="4899960"/>
            <a:ext cx="984960" cy="455040"/>
          </a:xfrm>
          <a:prstGeom prst="rect">
            <a:avLst/>
          </a:prstGeom>
          <a:solidFill>
            <a:srgbClr val="ffffff">
              <a:alpha val="70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Nouveaux sens uniques</a:t>
            </a:r>
            <a:endParaRPr b="0" lang="fr-FR" sz="1200" spc="-1" strike="noStrike">
              <a:latin typeface="Arial"/>
            </a:endParaRPr>
          </a:p>
        </p:txBody>
      </p:sp>
      <p:grpSp>
        <p:nvGrpSpPr>
          <p:cNvPr id="86" name="Group 47"/>
          <p:cNvGrpSpPr/>
          <p:nvPr/>
        </p:nvGrpSpPr>
        <p:grpSpPr>
          <a:xfrm>
            <a:off x="2547360" y="2730960"/>
            <a:ext cx="115200" cy="111960"/>
            <a:chOff x="2547360" y="2730960"/>
            <a:chExt cx="115200" cy="111960"/>
          </a:xfrm>
        </p:grpSpPr>
        <p:sp>
          <p:nvSpPr>
            <p:cNvPr id="87" name="Line 48"/>
            <p:cNvSpPr/>
            <p:nvPr/>
          </p:nvSpPr>
          <p:spPr>
            <a:xfrm>
              <a:off x="2548800" y="2730960"/>
              <a:ext cx="5760" cy="1119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8" name="Line 49"/>
            <p:cNvSpPr/>
            <p:nvPr/>
          </p:nvSpPr>
          <p:spPr>
            <a:xfrm flipH="1">
              <a:off x="2547360" y="2816640"/>
              <a:ext cx="115200" cy="237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89" name="Group 50"/>
          <p:cNvGrpSpPr/>
          <p:nvPr/>
        </p:nvGrpSpPr>
        <p:grpSpPr>
          <a:xfrm>
            <a:off x="3173760" y="1985040"/>
            <a:ext cx="115200" cy="111960"/>
            <a:chOff x="3173760" y="1985040"/>
            <a:chExt cx="115200" cy="111960"/>
          </a:xfrm>
        </p:grpSpPr>
        <p:sp>
          <p:nvSpPr>
            <p:cNvPr id="90" name="Line 51"/>
            <p:cNvSpPr/>
            <p:nvPr/>
          </p:nvSpPr>
          <p:spPr>
            <a:xfrm>
              <a:off x="3175200" y="1985040"/>
              <a:ext cx="5760" cy="1119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1" name="Line 52"/>
            <p:cNvSpPr/>
            <p:nvPr/>
          </p:nvSpPr>
          <p:spPr>
            <a:xfrm flipH="1">
              <a:off x="3173760" y="2071080"/>
              <a:ext cx="115200" cy="2340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92" name="Group 53"/>
          <p:cNvGrpSpPr/>
          <p:nvPr/>
        </p:nvGrpSpPr>
        <p:grpSpPr>
          <a:xfrm>
            <a:off x="3657600" y="2124360"/>
            <a:ext cx="103320" cy="136800"/>
            <a:chOff x="3657600" y="2124360"/>
            <a:chExt cx="103320" cy="136800"/>
          </a:xfrm>
        </p:grpSpPr>
        <p:sp>
          <p:nvSpPr>
            <p:cNvPr id="93" name="Line 54"/>
            <p:cNvSpPr/>
            <p:nvPr/>
          </p:nvSpPr>
          <p:spPr>
            <a:xfrm flipH="1">
              <a:off x="3657960" y="2124360"/>
              <a:ext cx="102960" cy="4464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4" name="Line 55"/>
            <p:cNvSpPr/>
            <p:nvPr/>
          </p:nvSpPr>
          <p:spPr>
            <a:xfrm flipH="1" flipV="1">
              <a:off x="3657600" y="2161800"/>
              <a:ext cx="62640" cy="993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95" name="Group 56"/>
          <p:cNvGrpSpPr/>
          <p:nvPr/>
        </p:nvGrpSpPr>
        <p:grpSpPr>
          <a:xfrm>
            <a:off x="5198760" y="2355480"/>
            <a:ext cx="95400" cy="141480"/>
            <a:chOff x="5198760" y="2355480"/>
            <a:chExt cx="95400" cy="141480"/>
          </a:xfrm>
        </p:grpSpPr>
        <p:sp>
          <p:nvSpPr>
            <p:cNvPr id="96" name="Line 57"/>
            <p:cNvSpPr/>
            <p:nvPr/>
          </p:nvSpPr>
          <p:spPr>
            <a:xfrm flipH="1">
              <a:off x="5200200" y="2355480"/>
              <a:ext cx="93960" cy="6120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7" name="Line 58"/>
            <p:cNvSpPr/>
            <p:nvPr/>
          </p:nvSpPr>
          <p:spPr>
            <a:xfrm flipH="1" flipV="1">
              <a:off x="5198760" y="2409120"/>
              <a:ext cx="78480" cy="8784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98" name="Group 59"/>
          <p:cNvGrpSpPr/>
          <p:nvPr/>
        </p:nvGrpSpPr>
        <p:grpSpPr>
          <a:xfrm>
            <a:off x="5357160" y="2804040"/>
            <a:ext cx="108720" cy="134640"/>
            <a:chOff x="5357160" y="2804040"/>
            <a:chExt cx="108720" cy="134640"/>
          </a:xfrm>
        </p:grpSpPr>
        <p:sp>
          <p:nvSpPr>
            <p:cNvPr id="99" name="Line 60"/>
            <p:cNvSpPr/>
            <p:nvPr/>
          </p:nvSpPr>
          <p:spPr>
            <a:xfrm flipV="1">
              <a:off x="5403960" y="2842560"/>
              <a:ext cx="57600" cy="9612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0" name="Line 61"/>
            <p:cNvSpPr/>
            <p:nvPr/>
          </p:nvSpPr>
          <p:spPr>
            <a:xfrm>
              <a:off x="5357160" y="2804040"/>
              <a:ext cx="108720" cy="4428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01" name="Group 62"/>
          <p:cNvGrpSpPr/>
          <p:nvPr/>
        </p:nvGrpSpPr>
        <p:grpSpPr>
          <a:xfrm>
            <a:off x="1603440" y="3598200"/>
            <a:ext cx="115920" cy="122040"/>
            <a:chOff x="1603440" y="3598200"/>
            <a:chExt cx="115920" cy="122040"/>
          </a:xfrm>
        </p:grpSpPr>
        <p:sp>
          <p:nvSpPr>
            <p:cNvPr id="102" name="Line 63"/>
            <p:cNvSpPr/>
            <p:nvPr/>
          </p:nvSpPr>
          <p:spPr>
            <a:xfrm flipH="1">
              <a:off x="1608840" y="3598200"/>
              <a:ext cx="36360" cy="10620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3" name="Line 64"/>
            <p:cNvSpPr/>
            <p:nvPr/>
          </p:nvSpPr>
          <p:spPr>
            <a:xfrm flipH="1" flipV="1">
              <a:off x="1603440" y="3699360"/>
              <a:ext cx="115920" cy="2088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04" name="Group 65"/>
          <p:cNvGrpSpPr/>
          <p:nvPr/>
        </p:nvGrpSpPr>
        <p:grpSpPr>
          <a:xfrm>
            <a:off x="3881880" y="3709080"/>
            <a:ext cx="117720" cy="111240"/>
            <a:chOff x="3881880" y="3709080"/>
            <a:chExt cx="117720" cy="111240"/>
          </a:xfrm>
        </p:grpSpPr>
        <p:sp>
          <p:nvSpPr>
            <p:cNvPr id="105" name="Line 66"/>
            <p:cNvSpPr/>
            <p:nvPr/>
          </p:nvSpPr>
          <p:spPr>
            <a:xfrm flipV="1">
              <a:off x="3971520" y="3710160"/>
              <a:ext cx="21960" cy="1101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6" name="Line 67"/>
            <p:cNvSpPr/>
            <p:nvPr/>
          </p:nvSpPr>
          <p:spPr>
            <a:xfrm>
              <a:off x="3881880" y="3709080"/>
              <a:ext cx="117720" cy="540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07" name="Group 68"/>
          <p:cNvGrpSpPr/>
          <p:nvPr/>
        </p:nvGrpSpPr>
        <p:grpSpPr>
          <a:xfrm>
            <a:off x="5950800" y="2254680"/>
            <a:ext cx="126720" cy="109800"/>
            <a:chOff x="5950800" y="2254680"/>
            <a:chExt cx="126720" cy="109800"/>
          </a:xfrm>
        </p:grpSpPr>
        <p:sp>
          <p:nvSpPr>
            <p:cNvPr id="108" name="Line 69"/>
            <p:cNvSpPr/>
            <p:nvPr/>
          </p:nvSpPr>
          <p:spPr>
            <a:xfrm>
              <a:off x="5950800" y="2254680"/>
              <a:ext cx="24480" cy="10980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9" name="Line 70"/>
            <p:cNvSpPr/>
            <p:nvPr/>
          </p:nvSpPr>
          <p:spPr>
            <a:xfrm flipH="1">
              <a:off x="5967720" y="2320560"/>
              <a:ext cx="109800" cy="4248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10" name="Group 71"/>
          <p:cNvGrpSpPr/>
          <p:nvPr/>
        </p:nvGrpSpPr>
        <p:grpSpPr>
          <a:xfrm>
            <a:off x="5985360" y="2937960"/>
            <a:ext cx="132480" cy="110520"/>
            <a:chOff x="5985360" y="2937960"/>
            <a:chExt cx="132480" cy="110520"/>
          </a:xfrm>
        </p:grpSpPr>
        <p:sp>
          <p:nvSpPr>
            <p:cNvPr id="111" name="Line 72"/>
            <p:cNvSpPr/>
            <p:nvPr/>
          </p:nvSpPr>
          <p:spPr>
            <a:xfrm flipH="1" flipV="1">
              <a:off x="6019200" y="2942640"/>
              <a:ext cx="98640" cy="5364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2" name="Line 73"/>
            <p:cNvSpPr/>
            <p:nvPr/>
          </p:nvSpPr>
          <p:spPr>
            <a:xfrm flipV="1">
              <a:off x="5985360" y="2937960"/>
              <a:ext cx="39600" cy="11052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13" name="Group 74"/>
          <p:cNvGrpSpPr/>
          <p:nvPr/>
        </p:nvGrpSpPr>
        <p:grpSpPr>
          <a:xfrm>
            <a:off x="6011640" y="3073320"/>
            <a:ext cx="133920" cy="109800"/>
            <a:chOff x="6011640" y="3073320"/>
            <a:chExt cx="133920" cy="109800"/>
          </a:xfrm>
        </p:grpSpPr>
        <p:sp>
          <p:nvSpPr>
            <p:cNvPr id="114" name="Line 75"/>
            <p:cNvSpPr/>
            <p:nvPr/>
          </p:nvSpPr>
          <p:spPr>
            <a:xfrm>
              <a:off x="6011640" y="3123000"/>
              <a:ext cx="97560" cy="5580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5" name="Line 76"/>
            <p:cNvSpPr/>
            <p:nvPr/>
          </p:nvSpPr>
          <p:spPr>
            <a:xfrm flipH="1">
              <a:off x="6103080" y="3073320"/>
              <a:ext cx="42480" cy="10980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16" name="Group 77"/>
          <p:cNvGrpSpPr/>
          <p:nvPr/>
        </p:nvGrpSpPr>
        <p:grpSpPr>
          <a:xfrm>
            <a:off x="1892880" y="4543920"/>
            <a:ext cx="99720" cy="141120"/>
            <a:chOff x="1892880" y="4543920"/>
            <a:chExt cx="99720" cy="141120"/>
          </a:xfrm>
        </p:grpSpPr>
        <p:sp>
          <p:nvSpPr>
            <p:cNvPr id="117" name="Line 78"/>
            <p:cNvSpPr/>
            <p:nvPr/>
          </p:nvSpPr>
          <p:spPr>
            <a:xfrm flipV="1">
              <a:off x="1915920" y="4600080"/>
              <a:ext cx="73440" cy="849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8" name="Line 79"/>
            <p:cNvSpPr/>
            <p:nvPr/>
          </p:nvSpPr>
          <p:spPr>
            <a:xfrm>
              <a:off x="1892880" y="4543920"/>
              <a:ext cx="99720" cy="6264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19" name="Group 80"/>
          <p:cNvGrpSpPr/>
          <p:nvPr/>
        </p:nvGrpSpPr>
        <p:grpSpPr>
          <a:xfrm>
            <a:off x="743760" y="4337280"/>
            <a:ext cx="138600" cy="104760"/>
            <a:chOff x="743760" y="4337280"/>
            <a:chExt cx="138600" cy="104760"/>
          </a:xfrm>
        </p:grpSpPr>
        <p:sp>
          <p:nvSpPr>
            <p:cNvPr id="120" name="Line 81"/>
            <p:cNvSpPr/>
            <p:nvPr/>
          </p:nvSpPr>
          <p:spPr>
            <a:xfrm>
              <a:off x="743760" y="4372200"/>
              <a:ext cx="90720" cy="6588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1" name="Line 82"/>
            <p:cNvSpPr/>
            <p:nvPr/>
          </p:nvSpPr>
          <p:spPr>
            <a:xfrm flipH="1">
              <a:off x="828360" y="4337280"/>
              <a:ext cx="54000" cy="1047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22" name="Group 83"/>
          <p:cNvGrpSpPr/>
          <p:nvPr/>
        </p:nvGrpSpPr>
        <p:grpSpPr>
          <a:xfrm>
            <a:off x="538560" y="4842000"/>
            <a:ext cx="104040" cy="138960"/>
            <a:chOff x="538560" y="4842000"/>
            <a:chExt cx="104040" cy="138960"/>
          </a:xfrm>
        </p:grpSpPr>
        <p:sp>
          <p:nvSpPr>
            <p:cNvPr id="123" name="Line 84"/>
            <p:cNvSpPr/>
            <p:nvPr/>
          </p:nvSpPr>
          <p:spPr>
            <a:xfrm flipV="1">
              <a:off x="571680" y="4890600"/>
              <a:ext cx="66960" cy="903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4" name="Line 85"/>
            <p:cNvSpPr/>
            <p:nvPr/>
          </p:nvSpPr>
          <p:spPr>
            <a:xfrm>
              <a:off x="538560" y="4842000"/>
              <a:ext cx="104040" cy="5508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25" name="Group 86"/>
          <p:cNvGrpSpPr/>
          <p:nvPr/>
        </p:nvGrpSpPr>
        <p:grpSpPr>
          <a:xfrm>
            <a:off x="130680" y="4938480"/>
            <a:ext cx="108000" cy="136080"/>
            <a:chOff x="130680" y="4938480"/>
            <a:chExt cx="108000" cy="136080"/>
          </a:xfrm>
        </p:grpSpPr>
        <p:sp>
          <p:nvSpPr>
            <p:cNvPr id="126" name="Line 87"/>
            <p:cNvSpPr/>
            <p:nvPr/>
          </p:nvSpPr>
          <p:spPr>
            <a:xfrm flipH="1">
              <a:off x="135000" y="4938480"/>
              <a:ext cx="60120" cy="9504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7" name="Line 88"/>
            <p:cNvSpPr/>
            <p:nvPr/>
          </p:nvSpPr>
          <p:spPr>
            <a:xfrm flipH="1" flipV="1">
              <a:off x="130680" y="5027400"/>
              <a:ext cx="108000" cy="471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28" name="Group 89"/>
          <p:cNvGrpSpPr/>
          <p:nvPr/>
        </p:nvGrpSpPr>
        <p:grpSpPr>
          <a:xfrm>
            <a:off x="3053520" y="4524840"/>
            <a:ext cx="117720" cy="111240"/>
            <a:chOff x="3053520" y="4524840"/>
            <a:chExt cx="117720" cy="111240"/>
          </a:xfrm>
        </p:grpSpPr>
        <p:sp>
          <p:nvSpPr>
            <p:cNvPr id="129" name="Line 90"/>
            <p:cNvSpPr/>
            <p:nvPr/>
          </p:nvSpPr>
          <p:spPr>
            <a:xfrm flipV="1">
              <a:off x="3142800" y="4525920"/>
              <a:ext cx="22320" cy="11016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30" name="Line 91"/>
            <p:cNvSpPr/>
            <p:nvPr/>
          </p:nvSpPr>
          <p:spPr>
            <a:xfrm>
              <a:off x="3053520" y="4524840"/>
              <a:ext cx="117720" cy="504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31" name="Group 92"/>
          <p:cNvGrpSpPr/>
          <p:nvPr/>
        </p:nvGrpSpPr>
        <p:grpSpPr>
          <a:xfrm>
            <a:off x="2887920" y="3696120"/>
            <a:ext cx="116640" cy="121680"/>
            <a:chOff x="2887920" y="3696120"/>
            <a:chExt cx="116640" cy="121680"/>
          </a:xfrm>
        </p:grpSpPr>
        <p:sp>
          <p:nvSpPr>
            <p:cNvPr id="132" name="Line 93"/>
            <p:cNvSpPr/>
            <p:nvPr/>
          </p:nvSpPr>
          <p:spPr>
            <a:xfrm flipV="1">
              <a:off x="2887920" y="3810600"/>
              <a:ext cx="116640" cy="540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33" name="Line 94"/>
            <p:cNvSpPr/>
            <p:nvPr/>
          </p:nvSpPr>
          <p:spPr>
            <a:xfrm>
              <a:off x="2987280" y="3696120"/>
              <a:ext cx="14040" cy="121680"/>
            </a:xfrm>
            <a:prstGeom prst="line">
              <a:avLst/>
            </a:prstGeom>
            <a:ln w="12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34" name="Line 95"/>
          <p:cNvSpPr/>
          <p:nvPr/>
        </p:nvSpPr>
        <p:spPr>
          <a:xfrm flipV="1">
            <a:off x="915840" y="4595400"/>
            <a:ext cx="547920" cy="128880"/>
          </a:xfrm>
          <a:prstGeom prst="line">
            <a:avLst/>
          </a:prstGeom>
          <a:ln>
            <a:solidFill>
              <a:srgbClr val="a1a1a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135" name="Line 96"/>
          <p:cNvSpPr/>
          <p:nvPr/>
        </p:nvSpPr>
        <p:spPr>
          <a:xfrm flipV="1">
            <a:off x="985680" y="4738680"/>
            <a:ext cx="465840" cy="114480"/>
          </a:xfrm>
          <a:prstGeom prst="line">
            <a:avLst/>
          </a:prstGeom>
          <a:ln>
            <a:solidFill>
              <a:srgbClr val="a1a1a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136" name="CustomShape 97"/>
          <p:cNvSpPr/>
          <p:nvPr/>
        </p:nvSpPr>
        <p:spPr>
          <a:xfrm rot="2848800">
            <a:off x="2337480" y="3656160"/>
            <a:ext cx="871560" cy="18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600" spc="-1" strike="noStrike">
                <a:solidFill>
                  <a:srgbClr val="000000"/>
                </a:solidFill>
                <a:latin typeface="Calibri"/>
                <a:ea typeface="DejaVu Sans"/>
              </a:rPr>
              <a:t>Rue de la Haute Roche</a:t>
            </a:r>
            <a:endParaRPr b="0" lang="fr-FR" sz="600" spc="-1" strike="noStrike">
              <a:latin typeface="Arial"/>
            </a:endParaRPr>
          </a:p>
        </p:txBody>
      </p:sp>
      <p:sp>
        <p:nvSpPr>
          <p:cNvPr id="137" name="CustomShape 98"/>
          <p:cNvSpPr/>
          <p:nvPr/>
        </p:nvSpPr>
        <p:spPr>
          <a:xfrm rot="20818200">
            <a:off x="949680" y="4627800"/>
            <a:ext cx="787320" cy="18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600" spc="-1" strike="noStrike">
                <a:solidFill>
                  <a:srgbClr val="000000"/>
                </a:solidFill>
                <a:latin typeface="Calibri"/>
                <a:ea typeface="DejaVu Sans"/>
              </a:rPr>
              <a:t>Rue des Maraîchers</a:t>
            </a:r>
            <a:endParaRPr b="0" lang="fr-FR" sz="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3324</TotalTime>
  <Application>LibreOffice/6.4.6.2$Linux_X86_64 LibreOffice_project/40$Build-2</Application>
  <Words>475</Words>
  <Paragraphs>109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2021-04-10T15:19:49Z</dcterms:created>
  <dc:creator>Olivier TRIBONDEAU</dc:creator>
  <dc:description/>
  <dc:language>fr-FR</dc:language>
  <cp:lastModifiedBy/>
  <dcterms:modified xsi:type="dcterms:W3CDTF">2021-04-22T21:41:16Z</dcterms:modified>
  <cp:revision>5</cp:revision>
  <dc:subject/>
  <dc:title>Promesses de bouchons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Format A4 (210 x 297 mm)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